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57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8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7A7B1-122A-F24A-96D2-090BB59ED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963AD-1B48-BD4B-9067-4852CFD62C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2F8AF-346E-A444-B3A7-32CD051BB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474EC-F5B4-7249-B4DE-75813DB79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B7417-34D8-9044-9923-AD2DB658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71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0AAF8-A108-BD49-94D0-E0C6588AA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9430B9-3ED0-4B4B-975A-7D5CF1341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AE270-5AA2-7F4F-82CD-22C03E3D3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B3A68-AD83-4541-B7EE-4E91713D8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117F-5314-4C41-9DC3-5F9A4DBEB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56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323C44-E74F-6846-8086-414EDB0E86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E81E4-864B-BE4C-9520-C11245856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3B1A9-6D09-C944-B811-02771E07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741EB-7BB6-1442-87F6-5A9A1A77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62AB2-AC22-524C-9EB4-99E928D36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4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9F5B-4B13-9042-B7D7-0B7902D34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5CA88-C62C-CE46-A1D4-A505918AC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9CCAD-F19D-A542-8CCB-8EBA72AB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1CD26-584B-734D-BFCD-207F1453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8E463-EA93-A445-ACCD-124AFB93C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69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FC3A-6FFF-584F-A422-18F4287B6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C24A8-D874-4045-A8DE-5DAE4AC9A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425D1-9B02-5E40-A768-2ED77276F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4D211-DE63-684E-9E06-A417B4B48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C4AB-181E-DC46-BB75-D97E77D00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48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2AF83-04BB-0048-A235-E0DAABF6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1150D-8C1B-D543-A35D-4CD808EEE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0BACF-EBDB-A940-9FA6-6D530EFD8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3FB7C-152F-A548-90D2-07A527172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7DABA9-DF2E-2E49-B2CF-AACA07BA5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794F2-8B7C-B44E-B711-B099BA4E5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42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73A5B-3AF8-2F43-B8D9-7EECA54F5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32218-F802-B041-94E1-4192827BF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1E762-100C-1844-BAE9-A01DB7897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2684F-34D5-8641-B573-765EBC2F65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AE48E1-96E7-544B-820F-9C8460618D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1EC93F-5596-2141-8FDE-0BB6A859C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BE65E9-8189-2042-B0B8-7BFC8F929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B37885-7570-6D4D-A11D-6067321EF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51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8DBC-99DC-2247-BF76-4821A8CC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4AEB4D-D0A8-FC40-93C6-571DDCCD8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5DBAC-7D4D-B045-B679-F36F84CDC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ED8C2-495D-3940-93A5-3294BA33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77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E7D11A-0990-8149-B47B-A5DCF077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94C23-A4FC-C747-B0A3-611E3E78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DAB83-CCEB-684C-95FD-C83AD700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10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61D7D-17F5-9C45-95EF-4BE4EE648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E8A6B-B62C-954C-8A78-20C5B70E2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116BB-178C-B646-81BC-BF2C3EC97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DE40A-BD4E-3246-8095-EDC4AE23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7828B-EE69-AA4D-A6E0-FE192E91C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3802F-2D65-9A4B-87A9-22CB2DF66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9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960C-3EDF-8641-A26C-2C1CA90E3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0AD190-5A89-6447-B3F9-05D80ED5CA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94B21-6673-364D-86CB-56558F3419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81AB8-33FF-4C48-B241-B20A0CBFE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8050C-F4D5-3F40-9C9E-0FEA1113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6EDAE-9970-B64A-9041-EE380909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94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57B516-4D76-2A4F-B374-55286972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74FD5-6ACA-324B-BCCE-623D508BD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FA50F-953B-E541-9183-DBB9F862D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7A1BD-B5D6-584D-A546-58DAE10BE35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5D376-A970-0D4C-98DF-AEA3CCB51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0D47A-B641-EC4D-9750-B36AA4D3A8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0D3FF-E09B-354B-8A82-FCF16E669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52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2E9917-90AA-724F-AB05-5C40F3D12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147"/>
            <a:ext cx="12192000" cy="3158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7C8BC8-2283-A640-87D5-570F6349A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37972"/>
            <a:ext cx="9144000" cy="1164920"/>
          </a:xfrm>
        </p:spPr>
        <p:txBody>
          <a:bodyPr/>
          <a:lstStyle/>
          <a:p>
            <a:r>
              <a:rPr lang="en-US" dirty="0" err="1">
                <a:latin typeface="+mn-lt"/>
              </a:rPr>
              <a:t>GeoTaster</a:t>
            </a:r>
            <a:r>
              <a:rPr lang="en-US" dirty="0">
                <a:latin typeface="+mn-lt"/>
              </a:rPr>
              <a:t> Workshop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5862FA-7E59-D74E-9E9E-6D188522F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53413"/>
            <a:ext cx="9144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Introduction to version control with Git and </a:t>
            </a:r>
            <a:r>
              <a:rPr lang="en-US" sz="4400" dirty="0" err="1"/>
              <a:t>Github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456914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E4077-76F0-C946-A58A-A8482C322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Automated backups of your work to a remote server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Easier collaborating with colleagues on document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Compare versions of a file, prevent bugs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E59B2D2-453A-2D46-B823-A2C2357060F9}"/>
              </a:ext>
            </a:extLst>
          </p:cNvPr>
          <p:cNvSpPr txBox="1">
            <a:spLocks/>
          </p:cNvSpPr>
          <p:nvPr/>
        </p:nvSpPr>
        <p:spPr>
          <a:xfrm>
            <a:off x="33633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version control good for?</a:t>
            </a:r>
          </a:p>
        </p:txBody>
      </p:sp>
    </p:spTree>
    <p:extLst>
      <p:ext uri="{BB962C8B-B14F-4D97-AF65-F5344CB8AC3E}">
        <p14:creationId xmlns:p14="http://schemas.microsoft.com/office/powerpoint/2010/main" val="2534055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D0C0-88F1-0C4C-B55A-2CA9CD1B0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0"/>
            <a:ext cx="10515600" cy="1325563"/>
          </a:xfrm>
        </p:spPr>
        <p:txBody>
          <a:bodyPr/>
          <a:lstStyle/>
          <a:p>
            <a:r>
              <a:rPr lang="en-US" dirty="0"/>
              <a:t>How does Git work? - Commits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CBFB5-1D50-254D-85DE-E9CF0CA6D28C}"/>
              </a:ext>
            </a:extLst>
          </p:cNvPr>
          <p:cNvSpPr txBox="1"/>
          <p:nvPr/>
        </p:nvSpPr>
        <p:spPr>
          <a:xfrm>
            <a:off x="1292436" y="1325563"/>
            <a:ext cx="22328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changes to files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BA986E-B42E-E740-89D1-F2592B0BA129}"/>
              </a:ext>
            </a:extLst>
          </p:cNvPr>
          <p:cNvSpPr txBox="1"/>
          <p:nvPr/>
        </p:nvSpPr>
        <p:spPr>
          <a:xfrm>
            <a:off x="6758944" y="3349002"/>
            <a:ext cx="27349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Record of all versions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991AAE-778F-3747-9D5F-DEB6BC860FAF}"/>
              </a:ext>
            </a:extLst>
          </p:cNvPr>
          <p:cNvSpPr txBox="1"/>
          <p:nvPr/>
        </p:nvSpPr>
        <p:spPr>
          <a:xfrm>
            <a:off x="9676327" y="4404931"/>
            <a:ext cx="26801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Online back of all versions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52080B7-611F-7347-B5AF-64CE049FC3BF}"/>
              </a:ext>
            </a:extLst>
          </p:cNvPr>
          <p:cNvSpPr/>
          <p:nvPr/>
        </p:nvSpPr>
        <p:spPr>
          <a:xfrm>
            <a:off x="336331" y="2135854"/>
            <a:ext cx="1921779" cy="1011600"/>
          </a:xfrm>
          <a:prstGeom prst="roundRect">
            <a:avLst>
              <a:gd name="adj" fmla="val 4521"/>
            </a:avLst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354" tIns="40678" rIns="81354" bIns="406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Working directory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F3B1066-8778-F54F-89AA-8CBB71A4D01D}"/>
              </a:ext>
            </a:extLst>
          </p:cNvPr>
          <p:cNvSpPr/>
          <p:nvPr/>
        </p:nvSpPr>
        <p:spPr>
          <a:xfrm>
            <a:off x="2559638" y="3147722"/>
            <a:ext cx="1921779" cy="1011600"/>
          </a:xfrm>
          <a:prstGeom prst="roundRect">
            <a:avLst>
              <a:gd name="adj" fmla="val 4521"/>
            </a:avLst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354" tIns="40678" rIns="81354" bIns="406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Staging area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E20C3CF-D2BF-F140-877E-56ED0D8EAC1F}"/>
              </a:ext>
            </a:extLst>
          </p:cNvPr>
          <p:cNvSpPr/>
          <p:nvPr/>
        </p:nvSpPr>
        <p:spPr>
          <a:xfrm>
            <a:off x="5802839" y="4168380"/>
            <a:ext cx="1921779" cy="1011600"/>
          </a:xfrm>
          <a:prstGeom prst="roundRect">
            <a:avLst>
              <a:gd name="adj" fmla="val 4521"/>
            </a:avLst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354" tIns="40678" rIns="81354" bIns="406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Local repository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FF9074-C936-D94B-8CEC-87424DE292BE}"/>
              </a:ext>
            </a:extLst>
          </p:cNvPr>
          <p:cNvSpPr/>
          <p:nvPr/>
        </p:nvSpPr>
        <p:spPr>
          <a:xfrm>
            <a:off x="8528241" y="5235928"/>
            <a:ext cx="2296172" cy="1340236"/>
          </a:xfrm>
          <a:prstGeom prst="roundRect">
            <a:avLst>
              <a:gd name="adj" fmla="val 4521"/>
            </a:avLst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354" tIns="40678" rIns="81354" bIns="4067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Remote repository (e.g. </a:t>
            </a:r>
            <a:r>
              <a:rPr lang="en-US" sz="2800" dirty="0" err="1">
                <a:solidFill>
                  <a:schemeClr val="tx1"/>
                </a:solidFill>
              </a:rPr>
              <a:t>Github</a:t>
            </a:r>
            <a:r>
              <a:rPr lang="en-US" sz="28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4CBCA848-3CC3-4641-A49C-BBAF37D2E59A}"/>
              </a:ext>
            </a:extLst>
          </p:cNvPr>
          <p:cNvCxnSpPr>
            <a:cxnSpLocks/>
            <a:stCxn id="10" idx="3"/>
            <a:endCxn id="12" idx="0"/>
          </p:cNvCxnSpPr>
          <p:nvPr/>
        </p:nvCxnSpPr>
        <p:spPr>
          <a:xfrm>
            <a:off x="2258110" y="2641654"/>
            <a:ext cx="1262418" cy="50606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9B93D907-E71A-FF4C-8737-C8FF233706CC}"/>
              </a:ext>
            </a:extLst>
          </p:cNvPr>
          <p:cNvCxnSpPr>
            <a:cxnSpLocks/>
            <a:stCxn id="12" idx="3"/>
            <a:endCxn id="13" idx="0"/>
          </p:cNvCxnSpPr>
          <p:nvPr/>
        </p:nvCxnSpPr>
        <p:spPr>
          <a:xfrm>
            <a:off x="4481417" y="3653522"/>
            <a:ext cx="2282312" cy="51485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071741FA-F83F-224E-A313-C21990554D90}"/>
              </a:ext>
            </a:extLst>
          </p:cNvPr>
          <p:cNvCxnSpPr>
            <a:cxnSpLocks/>
            <a:stCxn id="13" idx="3"/>
            <a:endCxn id="17" idx="0"/>
          </p:cNvCxnSpPr>
          <p:nvPr/>
        </p:nvCxnSpPr>
        <p:spPr>
          <a:xfrm>
            <a:off x="7724618" y="4674180"/>
            <a:ext cx="1951709" cy="56174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B31D2461-72E1-2442-AF4E-F99D3DA9F2A7}"/>
              </a:ext>
            </a:extLst>
          </p:cNvPr>
          <p:cNvCxnSpPr>
            <a:cxnSpLocks/>
            <a:stCxn id="17" idx="1"/>
            <a:endCxn id="13" idx="2"/>
          </p:cNvCxnSpPr>
          <p:nvPr/>
        </p:nvCxnSpPr>
        <p:spPr>
          <a:xfrm rot="10800000">
            <a:off x="6763729" y="5179980"/>
            <a:ext cx="1764512" cy="726066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298A975-A6D6-FF47-A3C6-1A341794A30F}"/>
              </a:ext>
            </a:extLst>
          </p:cNvPr>
          <p:cNvSpPr txBox="1"/>
          <p:nvPr/>
        </p:nvSpPr>
        <p:spPr>
          <a:xfrm>
            <a:off x="3515743" y="2319290"/>
            <a:ext cx="3252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Changes ready to be written as a version</a:t>
            </a:r>
          </a:p>
        </p:txBody>
      </p:sp>
    </p:spTree>
    <p:extLst>
      <p:ext uri="{BB962C8B-B14F-4D97-AF65-F5344CB8AC3E}">
        <p14:creationId xmlns:p14="http://schemas.microsoft.com/office/powerpoint/2010/main" val="265769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D0C0-88F1-0C4C-B55A-2CA9CD1B0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31" y="0"/>
            <a:ext cx="10515600" cy="1325563"/>
          </a:xfrm>
        </p:spPr>
        <p:txBody>
          <a:bodyPr/>
          <a:lstStyle/>
          <a:p>
            <a:r>
              <a:rPr lang="en-US" dirty="0"/>
              <a:t>How does Git work? - Branches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E48DAB-33BD-7A4F-8932-5916B765B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1697"/>
            <a:ext cx="12192000" cy="435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912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E4077-76F0-C946-A58A-A8482C322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Learn what Git is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Learn a simple Git workflow using some examples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Get a taste of Git branches, pull requests etc.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Learn about other services in the Git/</a:t>
            </a:r>
            <a:r>
              <a:rPr lang="en-US" sz="3200" dirty="0" err="1"/>
              <a:t>Github</a:t>
            </a:r>
            <a:r>
              <a:rPr lang="en-US" sz="3200" dirty="0"/>
              <a:t> ecosystem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E59B2D2-453A-2D46-B823-A2C2357060F9}"/>
              </a:ext>
            </a:extLst>
          </p:cNvPr>
          <p:cNvSpPr txBox="1">
            <a:spLocks/>
          </p:cNvSpPr>
          <p:nvPr/>
        </p:nvSpPr>
        <p:spPr>
          <a:xfrm>
            <a:off x="336331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59956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E7B2D41-E3DD-A940-A377-9B10103A2F40}"/>
              </a:ext>
            </a:extLst>
          </p:cNvPr>
          <p:cNvSpPr txBox="1">
            <a:spLocks/>
          </p:cNvSpPr>
          <p:nvPr/>
        </p:nvSpPr>
        <p:spPr>
          <a:xfrm>
            <a:off x="319414" y="1057819"/>
            <a:ext cx="11553172" cy="11649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err="1"/>
              <a:t>johngodlee.github.io</a:t>
            </a:r>
            <a:r>
              <a:rPr lang="en-US" sz="4800" dirty="0"/>
              <a:t>/</a:t>
            </a:r>
            <a:r>
              <a:rPr lang="en-US" sz="4800" dirty="0" err="1"/>
              <a:t>geotaster_git_workshop</a:t>
            </a:r>
            <a:endParaRPr lang="en-US" sz="4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19D6EA-6191-1347-B6AA-969ACD4FC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2442489"/>
            <a:ext cx="66040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671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D021DF1-F3EF-9446-8D1F-F852BA246AE3}"/>
              </a:ext>
            </a:extLst>
          </p:cNvPr>
          <p:cNvSpPr txBox="1">
            <a:spLocks/>
          </p:cNvSpPr>
          <p:nvPr/>
        </p:nvSpPr>
        <p:spPr>
          <a:xfrm>
            <a:off x="319414" y="1057819"/>
            <a:ext cx="11553172" cy="11649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err="1"/>
              <a:t>johngodlee@gmail.com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627414-658B-144E-8EB4-AF3D0F942AA2}"/>
              </a:ext>
            </a:extLst>
          </p:cNvPr>
          <p:cNvSpPr txBox="1"/>
          <p:nvPr/>
        </p:nvSpPr>
        <p:spPr>
          <a:xfrm>
            <a:off x="7754587" y="68164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981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</TotalTime>
  <Words>140</Words>
  <Application>Microsoft Macintosh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GeoTaster Workshop </vt:lpstr>
      <vt:lpstr>PowerPoint Presentation</vt:lpstr>
      <vt:lpstr>How does Git work? - Commits</vt:lpstr>
      <vt:lpstr>How does Git work? - Branches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GeoTaster Workshop </dc:title>
  <dc:creator>John L. Godlee</dc:creator>
  <cp:lastModifiedBy>John L. Godlee</cp:lastModifiedBy>
  <cp:revision>14</cp:revision>
  <dcterms:created xsi:type="dcterms:W3CDTF">2018-04-13T08:44:04Z</dcterms:created>
  <dcterms:modified xsi:type="dcterms:W3CDTF">2018-04-27T13:28:24Z</dcterms:modified>
</cp:coreProperties>
</file>

<file path=docProps/thumbnail.jpeg>
</file>